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86" r:id="rId5"/>
    <p:sldId id="258" r:id="rId6"/>
    <p:sldId id="287" r:id="rId7"/>
    <p:sldId id="259" r:id="rId8"/>
    <p:sldId id="288" r:id="rId9"/>
    <p:sldId id="260" r:id="rId10"/>
    <p:sldId id="289" r:id="rId11"/>
    <p:sldId id="261" r:id="rId12"/>
    <p:sldId id="290" r:id="rId13"/>
    <p:sldId id="262" r:id="rId14"/>
    <p:sldId id="291" r:id="rId15"/>
    <p:sldId id="314" r:id="rId16"/>
    <p:sldId id="263" r:id="rId17"/>
    <p:sldId id="264" r:id="rId18"/>
    <p:sldId id="292" r:id="rId19"/>
    <p:sldId id="315" r:id="rId20"/>
    <p:sldId id="293" r:id="rId21"/>
    <p:sldId id="266" r:id="rId22"/>
    <p:sldId id="294" r:id="rId23"/>
    <p:sldId id="267" r:id="rId24"/>
    <p:sldId id="316" r:id="rId25"/>
    <p:sldId id="270" r:id="rId26"/>
    <p:sldId id="317" r:id="rId27"/>
    <p:sldId id="318" r:id="rId28"/>
    <p:sldId id="271" r:id="rId29"/>
    <p:sldId id="272" r:id="rId30"/>
    <p:sldId id="306" r:id="rId31"/>
    <p:sldId id="273" r:id="rId32"/>
    <p:sldId id="295" r:id="rId33"/>
    <p:sldId id="312" r:id="rId34"/>
    <p:sldId id="313" r:id="rId35"/>
    <p:sldId id="274" r:id="rId36"/>
    <p:sldId id="296" r:id="rId37"/>
    <p:sldId id="275" r:id="rId38"/>
    <p:sldId id="297" r:id="rId39"/>
    <p:sldId id="276" r:id="rId40"/>
    <p:sldId id="298" r:id="rId41"/>
    <p:sldId id="277" r:id="rId42"/>
    <p:sldId id="299" r:id="rId43"/>
    <p:sldId id="278" r:id="rId44"/>
    <p:sldId id="300" r:id="rId45"/>
    <p:sldId id="279" r:id="rId46"/>
    <p:sldId id="301" r:id="rId47"/>
    <p:sldId id="280" r:id="rId48"/>
    <p:sldId id="302" r:id="rId49"/>
    <p:sldId id="281" r:id="rId50"/>
    <p:sldId id="303" r:id="rId51"/>
    <p:sldId id="284" r:id="rId52"/>
    <p:sldId id="304" r:id="rId53"/>
    <p:sldId id="307" r:id="rId54"/>
    <p:sldId id="308" r:id="rId55"/>
    <p:sldId id="309" r:id="rId56"/>
    <p:sldId id="305" r:id="rId57"/>
    <p:sldId id="310" r:id="rId58"/>
    <p:sldId id="311" r:id="rId59"/>
    <p:sldId id="319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Gift to Cycle 38 and staff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By Kateryna Turchyna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648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6660" y="852186"/>
            <a:ext cx="4532245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…helps us to build our future even tough it is challenging?</a:t>
            </a:r>
            <a:endParaRPr lang="en-US" dirty="0"/>
          </a:p>
        </p:txBody>
      </p:sp>
      <p:pic>
        <p:nvPicPr>
          <p:cNvPr id="3074" name="Picture 2" descr="Image result for peter blume the roc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7" y="1504120"/>
            <a:ext cx="6281851" cy="485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7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460" y="1194166"/>
            <a:ext cx="600323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…is keen on data and numbers. </a:t>
            </a:r>
            <a:endParaRPr lang="en-US" dirty="0"/>
          </a:p>
        </p:txBody>
      </p:sp>
      <p:pic>
        <p:nvPicPr>
          <p:cNvPr id="4098" name="Picture 2" descr="http://www.artic.edu/aic/collections/citi/images/standard/WebLarge/WebImg_000220/137297_248671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32" y="1563756"/>
            <a:ext cx="5291839" cy="44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…Gillian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03836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…speaks French, and </a:t>
            </a:r>
            <a:r>
              <a:rPr lang="en-US" dirty="0"/>
              <a:t> earned a master’s from the Institute of Political Studies in Toulouse, </a:t>
            </a:r>
            <a:r>
              <a:rPr lang="en-US" dirty="0" smtClean="0"/>
              <a:t>France.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1" y="2505901"/>
            <a:ext cx="6202017" cy="40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…Elizabeth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8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9914" y="1940008"/>
            <a:ext cx="3912702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…makes us feel home and cozy from the beginning of the cycle.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8" y="1940008"/>
            <a:ext cx="5579166" cy="4379646"/>
          </a:xfrm>
        </p:spPr>
      </p:pic>
    </p:spTree>
    <p:extLst>
      <p:ext uri="{BB962C8B-B14F-4D97-AF65-F5344CB8AC3E}">
        <p14:creationId xmlns:p14="http://schemas.microsoft.com/office/powerpoint/2010/main" val="404189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Tandelaya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1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9008" y="982132"/>
            <a:ext cx="4747589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…helps us to organize High Tea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3" y="714605"/>
            <a:ext cx="4869347" cy="52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Guess Who …….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…Amanda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6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216" y="982132"/>
            <a:ext cx="5958381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 has tough jokes but very kind heart.</a:t>
            </a:r>
            <a:endParaRPr lang="en-US" dirty="0"/>
          </a:p>
        </p:txBody>
      </p:sp>
      <p:pic>
        <p:nvPicPr>
          <p:cNvPr id="6146" name="Picture 2" descr="http://www.artic.edu/aic/collections/citi/images/standard/WebLarge/WebImg_000272/208185_324572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3" y="450573"/>
            <a:ext cx="4434634" cy="61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0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/>
              <a:t>Saul</a:t>
            </a:r>
          </a:p>
        </p:txBody>
      </p:sp>
    </p:spTree>
    <p:extLst>
      <p:ext uri="{BB962C8B-B14F-4D97-AF65-F5344CB8AC3E}">
        <p14:creationId xmlns:p14="http://schemas.microsoft.com/office/powerpoint/2010/main" val="12097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907" y="75684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…firstly seemed very strict, calm and unemotional. I even called him “Sir” during the first night school.)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87" y="2265914"/>
            <a:ext cx="5548518" cy="4161389"/>
          </a:xfrm>
        </p:spPr>
      </p:pic>
    </p:spTree>
    <p:extLst>
      <p:ext uri="{BB962C8B-B14F-4D97-AF65-F5344CB8AC3E}">
        <p14:creationId xmlns:p14="http://schemas.microsoft.com/office/powerpoint/2010/main" val="306721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Jonte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…is a resource </a:t>
            </a:r>
            <a:r>
              <a:rPr lang="en-US" dirty="0"/>
              <a:t>coordinator</a:t>
            </a:r>
            <a:r>
              <a:rPr lang="en-US" dirty="0" smtClean="0"/>
              <a:t>, hardware guy.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523" y="2285999"/>
            <a:ext cx="6112565" cy="40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…Finley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3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898" y="346028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…are always ready to give you a hand and also draw good. (2 persons)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30" y="1649895"/>
            <a:ext cx="3538332" cy="50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1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Larman</a:t>
            </a:r>
            <a:r>
              <a:rPr lang="en-US" dirty="0" smtClean="0"/>
              <a:t> and </a:t>
            </a:r>
            <a:r>
              <a:rPr lang="en-US" dirty="0" smtClean="0"/>
              <a:t>Gavin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…helps us to put </a:t>
            </a:r>
            <a:r>
              <a:rPr lang="en-US" dirty="0" smtClean="0"/>
              <a:t>everything </a:t>
            </a:r>
            <a:r>
              <a:rPr lang="en-US" dirty="0" smtClean="0"/>
              <a:t>in our head in order. </a:t>
            </a:r>
            <a:endParaRPr lang="en-US" dirty="0"/>
          </a:p>
        </p:txBody>
      </p:sp>
      <p:pic>
        <p:nvPicPr>
          <p:cNvPr id="3074" name="Picture 2" descr="Image result for art institute chicago colle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715" y="2193232"/>
            <a:ext cx="3472068" cy="43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8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84" y="1383479"/>
            <a:ext cx="6324599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…is a wise queen of </a:t>
            </a:r>
            <a:r>
              <a:rPr lang="en-US" dirty="0" err="1" smtClean="0"/>
              <a:t>i.c.stars</a:t>
            </a:r>
            <a:r>
              <a:rPr lang="en-US" dirty="0" smtClean="0"/>
              <a:t>?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47" y="164280"/>
            <a:ext cx="4890053" cy="6207540"/>
          </a:xfrm>
        </p:spPr>
      </p:pic>
    </p:spTree>
    <p:extLst>
      <p:ext uri="{BB962C8B-B14F-4D97-AF65-F5344CB8AC3E}">
        <p14:creationId xmlns:p14="http://schemas.microsoft.com/office/powerpoint/2010/main" val="235708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48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132" y="-7037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…fearless enough to ask a question during High Tea?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83" y="1192265"/>
            <a:ext cx="6505313" cy="5025354"/>
          </a:xfrm>
        </p:spPr>
      </p:pic>
    </p:spTree>
    <p:extLst>
      <p:ext uri="{BB962C8B-B14F-4D97-AF65-F5344CB8AC3E}">
        <p14:creationId xmlns:p14="http://schemas.microsoft.com/office/powerpoint/2010/main" val="31848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/>
              <a:t>Devonte</a:t>
            </a:r>
          </a:p>
        </p:txBody>
      </p:sp>
    </p:spTree>
    <p:extLst>
      <p:ext uri="{BB962C8B-B14F-4D97-AF65-F5344CB8AC3E}">
        <p14:creationId xmlns:p14="http://schemas.microsoft.com/office/powerpoint/2010/main" val="72795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5671" y="982132"/>
            <a:ext cx="601648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…is very sensible. Be polite and calm working together!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865" y="668675"/>
            <a:ext cx="4605752" cy="55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0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Viseth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88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872" y="306271"/>
            <a:ext cx="9601196" cy="1303867"/>
          </a:xfrm>
        </p:spPr>
        <p:txBody>
          <a:bodyPr/>
          <a:lstStyle/>
          <a:p>
            <a:r>
              <a:rPr lang="en-US" dirty="0" smtClean="0"/>
              <a:t>…fascinated by power of words.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92" y="1371598"/>
            <a:ext cx="4359965" cy="4982816"/>
          </a:xfrm>
        </p:spPr>
      </p:pic>
    </p:spTree>
    <p:extLst>
      <p:ext uri="{BB962C8B-B14F-4D97-AF65-F5344CB8AC3E}">
        <p14:creationId xmlns:p14="http://schemas.microsoft.com/office/powerpoint/2010/main" val="63892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04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159" y="584567"/>
            <a:ext cx="9601196" cy="1303867"/>
          </a:xfrm>
        </p:spPr>
        <p:txBody>
          <a:bodyPr/>
          <a:lstStyle/>
          <a:p>
            <a:r>
              <a:rPr lang="en-US" dirty="0" smtClean="0"/>
              <a:t>…is a big foodie?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98" y="1736035"/>
            <a:ext cx="5723445" cy="4613977"/>
          </a:xfrm>
        </p:spPr>
      </p:pic>
    </p:spTree>
    <p:extLst>
      <p:ext uri="{BB962C8B-B14F-4D97-AF65-F5344CB8AC3E}">
        <p14:creationId xmlns:p14="http://schemas.microsoft.com/office/powerpoint/2010/main" val="2796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Endre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69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150" y="0"/>
            <a:ext cx="9601196" cy="1303867"/>
          </a:xfrm>
        </p:spPr>
        <p:txBody>
          <a:bodyPr/>
          <a:lstStyle/>
          <a:p>
            <a:r>
              <a:rPr lang="en-US" dirty="0" smtClean="0"/>
              <a:t>…is always in a sunny mood?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07" y="1099724"/>
            <a:ext cx="6549345" cy="5275201"/>
          </a:xfrm>
        </p:spPr>
      </p:pic>
    </p:spTree>
    <p:extLst>
      <p:ext uri="{BB962C8B-B14F-4D97-AF65-F5344CB8AC3E}">
        <p14:creationId xmlns:p14="http://schemas.microsoft.com/office/powerpoint/2010/main" val="81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350" y="1551975"/>
            <a:ext cx="9601196" cy="1303867"/>
          </a:xfrm>
        </p:spPr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Sandee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9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Jeniece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50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2017" y="968880"/>
            <a:ext cx="5105398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…a person who </a:t>
            </a:r>
            <a:r>
              <a:rPr lang="en-US" dirty="0" err="1" smtClean="0"/>
              <a:t>looooves</a:t>
            </a:r>
            <a:r>
              <a:rPr lang="en-US" dirty="0" smtClean="0"/>
              <a:t> fashion. Should I even ask?)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2" y="730131"/>
            <a:ext cx="6010750" cy="5410253"/>
          </a:xfrm>
        </p:spPr>
      </p:pic>
    </p:spTree>
    <p:extLst>
      <p:ext uri="{BB962C8B-B14F-4D97-AF65-F5344CB8AC3E}">
        <p14:creationId xmlns:p14="http://schemas.microsoft.com/office/powerpoint/2010/main" val="74728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Loreina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5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192" y="596348"/>
            <a:ext cx="6178824" cy="10402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…is the most purposeful person of your Cycle?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1" y="596348"/>
            <a:ext cx="5388773" cy="5401405"/>
          </a:xfrm>
        </p:spPr>
      </p:pic>
    </p:spTree>
    <p:extLst>
      <p:ext uri="{BB962C8B-B14F-4D97-AF65-F5344CB8AC3E}">
        <p14:creationId xmlns:p14="http://schemas.microsoft.com/office/powerpoint/2010/main" val="27776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18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781" y="1021889"/>
            <a:ext cx="5366557" cy="1303867"/>
          </a:xfrm>
        </p:spPr>
        <p:txBody>
          <a:bodyPr>
            <a:normAutofit/>
          </a:bodyPr>
          <a:lstStyle/>
          <a:p>
            <a:r>
              <a:rPr lang="en-US" dirty="0" smtClean="0"/>
              <a:t>…is experienced artist?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5" y="596474"/>
            <a:ext cx="4466556" cy="5702934"/>
          </a:xfrm>
        </p:spPr>
      </p:pic>
    </p:spTree>
    <p:extLst>
      <p:ext uri="{BB962C8B-B14F-4D97-AF65-F5344CB8AC3E}">
        <p14:creationId xmlns:p14="http://schemas.microsoft.com/office/powerpoint/2010/main" val="424069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61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…people person of your Cycle?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93" y="2411689"/>
            <a:ext cx="7585075" cy="3792538"/>
          </a:xfrm>
        </p:spPr>
      </p:pic>
    </p:spTree>
    <p:extLst>
      <p:ext uri="{BB962C8B-B14F-4D97-AF65-F5344CB8AC3E}">
        <p14:creationId xmlns:p14="http://schemas.microsoft.com/office/powerpoint/2010/main" val="38507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…Vanessa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17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595" y="2294097"/>
            <a:ext cx="4217502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…fire-woman of our Cycle? (She is always on fire, has great sense of humor and a lot of energy.)</a:t>
            </a:r>
            <a:endParaRPr lang="en-US" dirty="0"/>
          </a:p>
        </p:txBody>
      </p:sp>
      <p:pic>
        <p:nvPicPr>
          <p:cNvPr id="7170" name="Picture 2" descr="http://www.artic.edu/aic/collections/citi/images/standard/WebLarge/WebImg_000305/234319_36607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5" y="689112"/>
            <a:ext cx="6319230" cy="547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8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34" y="1114655"/>
            <a:ext cx="5675241" cy="16417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…tries to find only good in all interns and was our</a:t>
            </a:r>
            <a:br>
              <a:rPr lang="en-US" dirty="0" smtClean="0"/>
            </a:br>
            <a:r>
              <a:rPr lang="en-US" dirty="0" smtClean="0"/>
              <a:t>advocate from the beginning of the cycle?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75" y="132522"/>
            <a:ext cx="5570837" cy="6376159"/>
          </a:xfrm>
        </p:spPr>
      </p:pic>
    </p:spTree>
    <p:extLst>
      <p:ext uri="{BB962C8B-B14F-4D97-AF65-F5344CB8AC3E}">
        <p14:creationId xmlns:p14="http://schemas.microsoft.com/office/powerpoint/2010/main" val="38207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…Molly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77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1" y="1061645"/>
            <a:ext cx="4323520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…gets up </a:t>
            </a:r>
            <a:r>
              <a:rPr lang="en-US" dirty="0" err="1" smtClean="0"/>
              <a:t>sooooo</a:t>
            </a:r>
            <a:r>
              <a:rPr lang="en-US" dirty="0" smtClean="0"/>
              <a:t> early.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313" y="543665"/>
            <a:ext cx="3985799" cy="59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7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…Carlos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72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1442" y="1126435"/>
            <a:ext cx="5145155" cy="11595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</a:t>
            </a:r>
            <a:r>
              <a:rPr lang="en-US" dirty="0" err="1" smtClean="0"/>
              <a:t>loooves</a:t>
            </a:r>
            <a:r>
              <a:rPr lang="en-US" dirty="0" smtClean="0"/>
              <a:t> sport, especially basketball.</a:t>
            </a:r>
            <a:endParaRPr lang="en-US" dirty="0"/>
          </a:p>
        </p:txBody>
      </p:sp>
      <p:pic>
        <p:nvPicPr>
          <p:cNvPr id="4098" name="Picture 2" descr="Brookly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0" y="576073"/>
            <a:ext cx="4429676" cy="566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95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…Mauricio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59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84174"/>
            <a:ext cx="6905625" cy="3571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…likes to read </a:t>
            </a:r>
            <a:r>
              <a:rPr lang="en-US" dirty="0" smtClean="0"/>
              <a:t>psychology books( even advised me one).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311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…Marilyn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17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343" y="503583"/>
            <a:ext cx="5050318" cy="1271100"/>
          </a:xfrm>
        </p:spPr>
        <p:txBody>
          <a:bodyPr/>
          <a:lstStyle/>
          <a:p>
            <a:r>
              <a:rPr lang="en-US" dirty="0" smtClean="0"/>
              <a:t>…is our avid biker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4" y="596348"/>
            <a:ext cx="6077559" cy="55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14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80" y="1220671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smtClean="0"/>
              <a:t>…</a:t>
            </a:r>
            <a:r>
              <a:rPr lang="en-US" dirty="0" err="1" smtClean="0"/>
              <a:t>Semaje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61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8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…always </a:t>
            </a:r>
            <a:r>
              <a:rPr lang="en-US" dirty="0" smtClean="0"/>
              <a:t>remembers </a:t>
            </a:r>
            <a:r>
              <a:rPr lang="en-US" dirty="0" smtClean="0"/>
              <a:t>about our deadlines and remind us about things we should accomplish? </a:t>
            </a:r>
            <a:endParaRPr lang="en-US" dirty="0"/>
          </a:p>
        </p:txBody>
      </p:sp>
      <p:pic>
        <p:nvPicPr>
          <p:cNvPr id="1026" name="Picture 2" descr="http://www.artic.edu/aic/collections/citi/images/standard/WebLarge/WebImg_000155/6591_166572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079" y="2285999"/>
            <a:ext cx="5420138" cy="43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75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…Arlene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3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821" y="1166191"/>
            <a:ext cx="5436702" cy="8390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 sees helping and serving people as purpose of the life?</a:t>
            </a:r>
            <a:endParaRPr lang="en-US" dirty="0"/>
          </a:p>
        </p:txBody>
      </p:sp>
      <p:pic>
        <p:nvPicPr>
          <p:cNvPr id="2050" name="Picture 2" descr="Image result for chicago art institute painting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4" y="507225"/>
            <a:ext cx="3843130" cy="58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0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705</TotalTime>
  <Words>371</Words>
  <Application>Microsoft Office PowerPoint</Application>
  <PresentationFormat>Widescreen</PresentationFormat>
  <Paragraphs>60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Garamond</vt:lpstr>
      <vt:lpstr>Organic</vt:lpstr>
      <vt:lpstr>Gift to Cycle 38 and staff</vt:lpstr>
      <vt:lpstr>Guess Who …….</vt:lpstr>
      <vt:lpstr>…is a wise queen of i.c.stars? </vt:lpstr>
      <vt:lpstr>…Sandee</vt:lpstr>
      <vt:lpstr>…tries to find only good in all interns and was our advocate from the beginning of the cycle?</vt:lpstr>
      <vt:lpstr>…Rico</vt:lpstr>
      <vt:lpstr>…always remembers about our deadlines and remind us about things we should accomplish? </vt:lpstr>
      <vt:lpstr>…Arlene</vt:lpstr>
      <vt:lpstr>… sees helping and serving people as purpose of the life?</vt:lpstr>
      <vt:lpstr>…Thom</vt:lpstr>
      <vt:lpstr>…helps us to build our future even tough it is challenging?</vt:lpstr>
      <vt:lpstr>…Das</vt:lpstr>
      <vt:lpstr>…is keen on data and numbers. </vt:lpstr>
      <vt:lpstr>…Gillian</vt:lpstr>
      <vt:lpstr>…speaks French, and  earned a master’s from the Institute of Political Studies in Toulouse, France.</vt:lpstr>
      <vt:lpstr>…Elizabeth</vt:lpstr>
      <vt:lpstr>…makes us feel home and cozy from the beginning of the cycle.</vt:lpstr>
      <vt:lpstr>…Tandelaya</vt:lpstr>
      <vt:lpstr>…helps us to organize High Tea</vt:lpstr>
      <vt:lpstr>…Amanda</vt:lpstr>
      <vt:lpstr>… has tough jokes but very kind heart.</vt:lpstr>
      <vt:lpstr>…Saul</vt:lpstr>
      <vt:lpstr>…firstly seemed very strict, calm and unemotional. I even called him “Sir” during the first night school.)</vt:lpstr>
      <vt:lpstr>…Jonte</vt:lpstr>
      <vt:lpstr>…is a resource coordinator, hardware guy.</vt:lpstr>
      <vt:lpstr>…Finley</vt:lpstr>
      <vt:lpstr>…are always ready to give you a hand and also draw good. (2 persons)</vt:lpstr>
      <vt:lpstr>…Larman and Gavin</vt:lpstr>
      <vt:lpstr>…helps us to put everything in our head in order. </vt:lpstr>
      <vt:lpstr>…Kim</vt:lpstr>
      <vt:lpstr>…fearless enough to ask a question during High Tea?</vt:lpstr>
      <vt:lpstr>…Devonte</vt:lpstr>
      <vt:lpstr>…is very sensible. Be polite and calm working together!</vt:lpstr>
      <vt:lpstr>…Viseth</vt:lpstr>
      <vt:lpstr>…fascinated by power of words.</vt:lpstr>
      <vt:lpstr>…Dan</vt:lpstr>
      <vt:lpstr>…is a big foodie?</vt:lpstr>
      <vt:lpstr>…Endre</vt:lpstr>
      <vt:lpstr>…is always in a sunny mood?</vt:lpstr>
      <vt:lpstr>…Jeniece</vt:lpstr>
      <vt:lpstr>…a person who looooves fashion. Should I even ask?)</vt:lpstr>
      <vt:lpstr>…Loreina</vt:lpstr>
      <vt:lpstr>…is the most purposeful person of your Cycle?</vt:lpstr>
      <vt:lpstr>…Min</vt:lpstr>
      <vt:lpstr>…is experienced artist?</vt:lpstr>
      <vt:lpstr>…Tina</vt:lpstr>
      <vt:lpstr>…people person of your Cycle?</vt:lpstr>
      <vt:lpstr>…Vanessa</vt:lpstr>
      <vt:lpstr>…fire-woman of our Cycle? (She is always on fire, has great sense of humor and a lot of energy.)</vt:lpstr>
      <vt:lpstr>…Molly</vt:lpstr>
      <vt:lpstr>…gets up sooooo early.</vt:lpstr>
      <vt:lpstr>…Carlos</vt:lpstr>
      <vt:lpstr>…loooves sport, especially basketball.</vt:lpstr>
      <vt:lpstr>…Mauricio</vt:lpstr>
      <vt:lpstr>…likes to read psychology books( even advised me one).</vt:lpstr>
      <vt:lpstr>…Marilyn</vt:lpstr>
      <vt:lpstr>…is our avid biker</vt:lpstr>
      <vt:lpstr>…Semaje!</vt:lpstr>
      <vt:lpstr>Thank you!;)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 to Cycle 38 and staff</dc:title>
  <dc:creator>Kateryna Turchyna</dc:creator>
  <cp:lastModifiedBy>Kateryna Turchyna</cp:lastModifiedBy>
  <cp:revision>30</cp:revision>
  <dcterms:created xsi:type="dcterms:W3CDTF">2017-06-04T02:57:18Z</dcterms:created>
  <dcterms:modified xsi:type="dcterms:W3CDTF">2017-06-05T13:18:21Z</dcterms:modified>
</cp:coreProperties>
</file>